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15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27" d="100"/>
          <a:sy n="27" d="100"/>
        </p:scale>
        <p:origin x="44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C6B338AB-7B90-46E2-A9A0-7F0F036AC619}" type="datetimeFigureOut">
              <a:rPr lang="en-AE" smtClean="0"/>
              <a:t>09/01/2024</a:t>
            </a:fld>
            <a:endParaRPr lang="en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A48E45FA-59E6-44AE-9FB0-6B4FDB469DE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37089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8E45FA-59E6-44AE-9FB0-6B4FDB469DE1}" type="slidenum">
              <a:rPr lang="en-AE" smtClean="0"/>
              <a:t>1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56161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9745D51-9696-4A54-8A67-3725903B03D5}"/>
              </a:ext>
            </a:extLst>
          </p:cNvPr>
          <p:cNvSpPr/>
          <p:nvPr/>
        </p:nvSpPr>
        <p:spPr>
          <a:xfrm>
            <a:off x="8915026" y="1102735"/>
            <a:ext cx="258081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الثالث عشر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E630DE-56E8-42E6-B4DF-C34090F2A2C5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825625"/>
          <a:ext cx="10799420" cy="788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545">
                  <a:extLst>
                    <a:ext uri="{9D8B030D-6E8A-4147-A177-3AD203B41FA5}">
                      <a16:colId xmlns:a16="http://schemas.microsoft.com/office/drawing/2014/main" val="3337984966"/>
                    </a:ext>
                  </a:extLst>
                </a:gridCol>
                <a:gridCol w="2752077">
                  <a:extLst>
                    <a:ext uri="{9D8B030D-6E8A-4147-A177-3AD203B41FA5}">
                      <a16:colId xmlns:a16="http://schemas.microsoft.com/office/drawing/2014/main" val="67998862"/>
                    </a:ext>
                  </a:extLst>
                </a:gridCol>
                <a:gridCol w="2637943">
                  <a:extLst>
                    <a:ext uri="{9D8B030D-6E8A-4147-A177-3AD203B41FA5}">
                      <a16:colId xmlns:a16="http://schemas.microsoft.com/office/drawing/2014/main" val="3984846129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4289180960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849829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يطابق مهاراته وسماته ومنجزاته مع دوره الوظيفي المحتمل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يبحث عن فرص وظيفية مختلفة في سوق العمل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مطابقة المهارات والسمات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048550"/>
                  </a:ext>
                </a:extLst>
              </a:tr>
            </a:tbl>
          </a:graphicData>
        </a:graphic>
      </p:graphicFrame>
      <p:sp>
        <p:nvSpPr>
          <p:cNvPr id="7" name="Arrow: Right 6">
            <a:extLst>
              <a:ext uri="{FF2B5EF4-FFF2-40B4-BE49-F238E27FC236}">
                <a16:creationId xmlns:a16="http://schemas.microsoft.com/office/drawing/2014/main" id="{CB755608-96E1-4E65-BC82-D013E87C67A9}"/>
              </a:ext>
            </a:extLst>
          </p:cNvPr>
          <p:cNvSpPr/>
          <p:nvPr/>
        </p:nvSpPr>
        <p:spPr>
          <a:xfrm>
            <a:off x="2147928" y="4023691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1D671E-98BF-41B1-8091-178CFD161110}"/>
              </a:ext>
            </a:extLst>
          </p:cNvPr>
          <p:cNvSpPr/>
          <p:nvPr/>
        </p:nvSpPr>
        <p:spPr>
          <a:xfrm>
            <a:off x="349960" y="3791806"/>
            <a:ext cx="166103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بطاقة المهمات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28B3CF-CB0A-AE2D-2C99-AAA2F86838C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231" t="51651" r="6286" b="19870"/>
          <a:stretch/>
        </p:blipFill>
        <p:spPr>
          <a:xfrm>
            <a:off x="3024449" y="3136929"/>
            <a:ext cx="8471394" cy="195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260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34</Words>
  <Application>Microsoft Office PowerPoint</Application>
  <PresentationFormat>شاشة عريضة</PresentationFormat>
  <Paragraphs>11</Paragraphs>
  <Slides>1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 Semilight</vt:lpstr>
      <vt:lpstr>Office Theme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FAYIZ ADNAN FAYIZ ALSAMAKI</cp:lastModifiedBy>
  <cp:revision>10</cp:revision>
  <dcterms:created xsi:type="dcterms:W3CDTF">2023-06-12T14:15:26Z</dcterms:created>
  <dcterms:modified xsi:type="dcterms:W3CDTF">2024-01-09T04:45:17Z</dcterms:modified>
</cp:coreProperties>
</file>